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10" r:id="rId5"/>
    <p:sldId id="305" r:id="rId6"/>
    <p:sldId id="276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09" r:id="rId23"/>
    <p:sldId id="271" r:id="rId24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42B4B8-46A1-41B3-A4AE-04CAB75F3B47}" v="3" dt="2025-02-17T16:58:34.694"/>
    <p1510:client id="{E0949336-EC86-CFA4-36FB-C4A5BEC74191}" v="32" dt="2025-02-17T18:19:02.326"/>
    <p1510:client id="{F7D159C0-9161-4D17-BA1C-71A5C0E3417A}" v="244" dt="2025-02-17T18:52:43.0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arten Marx" userId="S::r0929437@student.thomasmore.be::2eb7d6ac-b9ad-4422-8063-bde9522a7f67" providerId="AD" clId="Web-{E0949336-EC86-CFA4-36FB-C4A5BEC74191}"/>
    <pc:docChg chg="modSld">
      <pc:chgData name="Maarten Marx" userId="S::r0929437@student.thomasmore.be::2eb7d6ac-b9ad-4422-8063-bde9522a7f67" providerId="AD" clId="Web-{E0949336-EC86-CFA4-36FB-C4A5BEC74191}" dt="2025-02-17T18:19:00.889" v="28" actId="20577"/>
      <pc:docMkLst>
        <pc:docMk/>
      </pc:docMkLst>
      <pc:sldChg chg="modSp">
        <pc:chgData name="Maarten Marx" userId="S::r0929437@student.thomasmore.be::2eb7d6ac-b9ad-4422-8063-bde9522a7f67" providerId="AD" clId="Web-{E0949336-EC86-CFA4-36FB-C4A5BEC74191}" dt="2025-02-17T18:19:00.889" v="28" actId="20577"/>
        <pc:sldMkLst>
          <pc:docMk/>
          <pc:sldMk cId="1151816430" sldId="305"/>
        </pc:sldMkLst>
        <pc:spChg chg="mod">
          <ac:chgData name="Maarten Marx" userId="S::r0929437@student.thomasmore.be::2eb7d6ac-b9ad-4422-8063-bde9522a7f67" providerId="AD" clId="Web-{E0949336-EC86-CFA4-36FB-C4A5BEC74191}" dt="2025-02-17T18:19:00.889" v="28" actId="20577"/>
          <ac:spMkLst>
            <pc:docMk/>
            <pc:sldMk cId="1151816430" sldId="305"/>
            <ac:spMk id="4" creationId="{1D44FF4F-87AF-081C-2A21-97173EE4A670}"/>
          </ac:spMkLst>
        </pc:spChg>
      </pc:sldChg>
      <pc:sldChg chg="modSp">
        <pc:chgData name="Maarten Marx" userId="S::r0929437@student.thomasmore.be::2eb7d6ac-b9ad-4422-8063-bde9522a7f67" providerId="AD" clId="Web-{E0949336-EC86-CFA4-36FB-C4A5BEC74191}" dt="2025-02-17T18:18:45.232" v="15" actId="20577"/>
        <pc:sldMkLst>
          <pc:docMk/>
          <pc:sldMk cId="3642447723" sldId="319"/>
        </pc:sldMkLst>
        <pc:spChg chg="mod">
          <ac:chgData name="Maarten Marx" userId="S::r0929437@student.thomasmore.be::2eb7d6ac-b9ad-4422-8063-bde9522a7f67" providerId="AD" clId="Web-{E0949336-EC86-CFA4-36FB-C4A5BEC74191}" dt="2025-02-17T18:18:45.232" v="15" actId="20577"/>
          <ac:spMkLst>
            <pc:docMk/>
            <pc:sldMk cId="3642447723" sldId="319"/>
            <ac:spMk id="2" creationId="{2200423A-5D6F-E5BD-C32F-9AAA9D468107}"/>
          </ac:spMkLst>
        </pc:spChg>
      </pc:sldChg>
      <pc:sldChg chg="modSp">
        <pc:chgData name="Maarten Marx" userId="S::r0929437@student.thomasmore.be::2eb7d6ac-b9ad-4422-8063-bde9522a7f67" providerId="AD" clId="Web-{E0949336-EC86-CFA4-36FB-C4A5BEC74191}" dt="2025-02-17T18:18:50.748" v="20" actId="20577"/>
        <pc:sldMkLst>
          <pc:docMk/>
          <pc:sldMk cId="1367614283" sldId="320"/>
        </pc:sldMkLst>
        <pc:spChg chg="mod">
          <ac:chgData name="Maarten Marx" userId="S::r0929437@student.thomasmore.be::2eb7d6ac-b9ad-4422-8063-bde9522a7f67" providerId="AD" clId="Web-{E0949336-EC86-CFA4-36FB-C4A5BEC74191}" dt="2025-02-17T18:18:50.748" v="20" actId="20577"/>
          <ac:spMkLst>
            <pc:docMk/>
            <pc:sldMk cId="1367614283" sldId="320"/>
            <ac:spMk id="6" creationId="{B4C13596-890B-6F4A-3037-B5821F076842}"/>
          </ac:spMkLst>
        </pc:spChg>
      </pc:sldChg>
    </pc:docChg>
  </pc:docChgLst>
  <pc:docChgLst>
    <pc:chgData name="Lorenzo Miechielsen" userId="S::r0885689@student.thomasmore.be::d56d8157-4fd1-4887-96f0-169f3459b619" providerId="AD" clId="Web-{F7D159C0-9161-4D17-BA1C-71A5C0E3417A}"/>
    <pc:docChg chg="modSld">
      <pc:chgData name="Lorenzo Miechielsen" userId="S::r0885689@student.thomasmore.be::d56d8157-4fd1-4887-96f0-169f3459b619" providerId="AD" clId="Web-{F7D159C0-9161-4D17-BA1C-71A5C0E3417A}" dt="2025-02-17T18:52:43.082" v="139" actId="1076"/>
      <pc:docMkLst>
        <pc:docMk/>
      </pc:docMkLst>
      <pc:sldChg chg="addSp delSp modSp">
        <pc:chgData name="Lorenzo Miechielsen" userId="S::r0885689@student.thomasmore.be::d56d8157-4fd1-4887-96f0-169f3459b619" providerId="AD" clId="Web-{F7D159C0-9161-4D17-BA1C-71A5C0E3417A}" dt="2025-02-17T18:51:29.907" v="56" actId="1076"/>
        <pc:sldMkLst>
          <pc:docMk/>
          <pc:sldMk cId="1651977260" sldId="315"/>
        </pc:sldMkLst>
        <pc:spChg chg="add mod">
          <ac:chgData name="Lorenzo Miechielsen" userId="S::r0885689@student.thomasmore.be::d56d8157-4fd1-4887-96f0-169f3459b619" providerId="AD" clId="Web-{F7D159C0-9161-4D17-BA1C-71A5C0E3417A}" dt="2025-02-17T18:51:29.907" v="56" actId="1076"/>
          <ac:spMkLst>
            <pc:docMk/>
            <pc:sldMk cId="1651977260" sldId="315"/>
            <ac:spMk id="3" creationId="{5A7ABA18-6F5E-B5E8-70E1-1D47D865280A}"/>
          </ac:spMkLst>
        </pc:spChg>
        <pc:picChg chg="del mod">
          <ac:chgData name="Lorenzo Miechielsen" userId="S::r0885689@student.thomasmore.be::d56d8157-4fd1-4887-96f0-169f3459b619" providerId="AD" clId="Web-{F7D159C0-9161-4D17-BA1C-71A5C0E3417A}" dt="2025-02-17T18:51:25.032" v="53"/>
          <ac:picMkLst>
            <pc:docMk/>
            <pc:sldMk cId="1651977260" sldId="315"/>
            <ac:picMk id="5" creationId="{672CFC7C-D588-684D-8B89-BA32E1609171}"/>
          </ac:picMkLst>
        </pc:picChg>
        <pc:picChg chg="del">
          <ac:chgData name="Lorenzo Miechielsen" userId="S::r0885689@student.thomasmore.be::d56d8157-4fd1-4887-96f0-169f3459b619" providerId="AD" clId="Web-{F7D159C0-9161-4D17-BA1C-71A5C0E3417A}" dt="2025-02-17T18:51:26.813" v="55"/>
          <ac:picMkLst>
            <pc:docMk/>
            <pc:sldMk cId="1651977260" sldId="315"/>
            <ac:picMk id="6" creationId="{E03AE618-A187-B63C-04EA-107977328D80}"/>
          </ac:picMkLst>
        </pc:picChg>
        <pc:picChg chg="del">
          <ac:chgData name="Lorenzo Miechielsen" userId="S::r0885689@student.thomasmore.be::d56d8157-4fd1-4887-96f0-169f3459b619" providerId="AD" clId="Web-{F7D159C0-9161-4D17-BA1C-71A5C0E3417A}" dt="2025-02-17T18:51:25.970" v="54"/>
          <ac:picMkLst>
            <pc:docMk/>
            <pc:sldMk cId="1651977260" sldId="315"/>
            <ac:picMk id="7" creationId="{8C9F51FE-83E5-A224-1EF4-74187EC4A2C0}"/>
          </ac:picMkLst>
        </pc:picChg>
        <pc:picChg chg="del">
          <ac:chgData name="Lorenzo Miechielsen" userId="S::r0885689@student.thomasmore.be::d56d8157-4fd1-4887-96f0-169f3459b619" providerId="AD" clId="Web-{F7D159C0-9161-4D17-BA1C-71A5C0E3417A}" dt="2025-02-17T18:51:24.251" v="51"/>
          <ac:picMkLst>
            <pc:docMk/>
            <pc:sldMk cId="1651977260" sldId="315"/>
            <ac:picMk id="7170" creationId="{CE18CB8B-4D68-072E-8E9E-3ACC597B9634}"/>
          </ac:picMkLst>
        </pc:picChg>
      </pc:sldChg>
      <pc:sldChg chg="addSp delSp modSp">
        <pc:chgData name="Lorenzo Miechielsen" userId="S::r0885689@student.thomasmore.be::d56d8157-4fd1-4887-96f0-169f3459b619" providerId="AD" clId="Web-{F7D159C0-9161-4D17-BA1C-71A5C0E3417A}" dt="2025-02-17T18:52:43.082" v="139" actId="1076"/>
        <pc:sldMkLst>
          <pc:docMk/>
          <pc:sldMk cId="902237519" sldId="316"/>
        </pc:sldMkLst>
        <pc:spChg chg="add mod">
          <ac:chgData name="Lorenzo Miechielsen" userId="S::r0885689@student.thomasmore.be::d56d8157-4fd1-4887-96f0-169f3459b619" providerId="AD" clId="Web-{F7D159C0-9161-4D17-BA1C-71A5C0E3417A}" dt="2025-02-17T18:52:43.082" v="139" actId="1076"/>
          <ac:spMkLst>
            <pc:docMk/>
            <pc:sldMk cId="902237519" sldId="316"/>
            <ac:spMk id="3" creationId="{A22F4E4A-D051-416C-3217-92969A2C583E}"/>
          </ac:spMkLst>
        </pc:spChg>
        <pc:picChg chg="del">
          <ac:chgData name="Lorenzo Miechielsen" userId="S::r0885689@student.thomasmore.be::d56d8157-4fd1-4887-96f0-169f3459b619" providerId="AD" clId="Web-{F7D159C0-9161-4D17-BA1C-71A5C0E3417A}" dt="2025-02-17T18:52:40.379" v="138"/>
          <ac:picMkLst>
            <pc:docMk/>
            <pc:sldMk cId="902237519" sldId="316"/>
            <ac:picMk id="5" creationId="{AA8609D7-16C8-97C4-7371-9BE65AB4CA8F}"/>
          </ac:picMkLst>
        </pc:picChg>
        <pc:picChg chg="del">
          <ac:chgData name="Lorenzo Miechielsen" userId="S::r0885689@student.thomasmore.be::d56d8157-4fd1-4887-96f0-169f3459b619" providerId="AD" clId="Web-{F7D159C0-9161-4D17-BA1C-71A5C0E3417A}" dt="2025-02-17T18:52:39.238" v="136"/>
          <ac:picMkLst>
            <pc:docMk/>
            <pc:sldMk cId="902237519" sldId="316"/>
            <ac:picMk id="6" creationId="{55B1946E-745A-BB7A-B3B2-55D2A3A9E374}"/>
          </ac:picMkLst>
        </pc:picChg>
        <pc:picChg chg="del mod">
          <ac:chgData name="Lorenzo Miechielsen" userId="S::r0885689@student.thomasmore.be::d56d8157-4fd1-4887-96f0-169f3459b619" providerId="AD" clId="Web-{F7D159C0-9161-4D17-BA1C-71A5C0E3417A}" dt="2025-02-17T18:52:39.816" v="137"/>
          <ac:picMkLst>
            <pc:docMk/>
            <pc:sldMk cId="902237519" sldId="316"/>
            <ac:picMk id="7" creationId="{1DF2AFE9-6F92-6973-CEF9-349EE16E92D7}"/>
          </ac:picMkLst>
        </pc:picChg>
      </pc:sldChg>
    </pc:docChg>
  </pc:docChgLst>
  <pc:docChgLst>
    <pc:chgData name="Filip Kolb" userId="6b071d2e-2950-4668-acd4-497d067beefb" providerId="ADAL" clId="{5442B4B8-46A1-41B3-A4AE-04CAB75F3B47}"/>
    <pc:docChg chg="modSld">
      <pc:chgData name="Filip Kolb" userId="6b071d2e-2950-4668-acd4-497d067beefb" providerId="ADAL" clId="{5442B4B8-46A1-41B3-A4AE-04CAB75F3B47}" dt="2025-02-17T16:58:34.694" v="3" actId="1076"/>
      <pc:docMkLst>
        <pc:docMk/>
      </pc:docMkLst>
      <pc:sldChg chg="addSp modSp mod">
        <pc:chgData name="Filip Kolb" userId="6b071d2e-2950-4668-acd4-497d067beefb" providerId="ADAL" clId="{5442B4B8-46A1-41B3-A4AE-04CAB75F3B47}" dt="2025-02-17T16:58:34.694" v="3" actId="1076"/>
        <pc:sldMkLst>
          <pc:docMk/>
          <pc:sldMk cId="2369635976" sldId="325"/>
        </pc:sldMkLst>
        <pc:picChg chg="add mod">
          <ac:chgData name="Filip Kolb" userId="6b071d2e-2950-4668-acd4-497d067beefb" providerId="ADAL" clId="{5442B4B8-46A1-41B3-A4AE-04CAB75F3B47}" dt="2025-02-17T16:58:29.703" v="1" actId="1076"/>
          <ac:picMkLst>
            <pc:docMk/>
            <pc:sldMk cId="2369635976" sldId="325"/>
            <ac:picMk id="3" creationId="{849A29C9-3584-4144-4285-0F42C3E25B62}"/>
          </ac:picMkLst>
        </pc:picChg>
        <pc:picChg chg="add mod">
          <ac:chgData name="Filip Kolb" userId="6b071d2e-2950-4668-acd4-497d067beefb" providerId="ADAL" clId="{5442B4B8-46A1-41B3-A4AE-04CAB75F3B47}" dt="2025-02-17T16:58:34.694" v="3" actId="1076"/>
          <ac:picMkLst>
            <pc:docMk/>
            <pc:sldMk cId="2369635976" sldId="325"/>
            <ac:picMk id="5" creationId="{EC088C83-151B-7990-84D8-52B66183534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8B9E520-E069-0742-BD97-ED28BB08EC53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F85F30-A497-F84E-BC49-B57AB2B760AA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"/>
              <a:t>Klik om de tekststijlen van het model te bewerken</a:t>
            </a:r>
          </a:p>
          <a:p>
            <a:pPr lvl="1" rtl="0"/>
            <a:r>
              <a:rPr lang="nl"/>
              <a:t>Tweede niveau</a:t>
            </a:r>
          </a:p>
          <a:p>
            <a:pPr lvl="2" rtl="0"/>
            <a:r>
              <a:rPr lang="nl"/>
              <a:t>Derde niveau</a:t>
            </a:r>
          </a:p>
          <a:p>
            <a:pPr lvl="3" rtl="0"/>
            <a:r>
              <a:rPr lang="nl"/>
              <a:t>Vierde niveau</a:t>
            </a:r>
          </a:p>
          <a:p>
            <a:pPr lvl="4" rtl="0"/>
            <a:r>
              <a:rPr lang="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7D3E5B-4BED-B24C-9674-6B6454D04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0" name="Afbeelding 9" descr="Ruimte tussen twee gebouwen tegen de blauwe lucht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/>
            </a:lvl1pPr>
          </a:lstStyle>
          <a:p>
            <a:pPr rtl="0"/>
            <a:r>
              <a:rPr lang="nl"/>
              <a:t>KLIK OM DE TITELSTIJL VAN HET MODEL TE BEWERKEN</a:t>
            </a: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/>
              <a:t>Klikken om de ondertitelstijl van het model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inhou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rtlCol="0" anchor="b">
            <a:noAutofit/>
          </a:bodyPr>
          <a:lstStyle>
            <a:lvl1pPr algn="l">
              <a:defRPr sz="3200" baseline="0"/>
            </a:lvl1pPr>
          </a:lstStyle>
          <a:p>
            <a:pPr rtl="0"/>
            <a:r>
              <a:rPr lang="nl"/>
              <a:t>KLIK OM DE TITEL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 rtlCol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</p:txBody>
      </p:sp>
      <p:sp>
        <p:nvSpPr>
          <p:cNvPr id="6" name="Tijdelijke aanduiding voor inhoud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 rtlCol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nl"/>
              <a:t>Presentatietitel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rtlCol="0" anchor="b">
            <a:noAutofit/>
          </a:bodyPr>
          <a:lstStyle>
            <a:lvl1pPr algn="l">
              <a:defRPr sz="3200" baseline="0"/>
            </a:lvl1pPr>
          </a:lstStyle>
          <a:p>
            <a:pPr rtl="0"/>
            <a:r>
              <a:rPr lang="nl"/>
              <a:t>KLIK OM DE TITEL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nl"/>
              <a:t>Presentatietitel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rtlCol="0" anchor="b">
            <a:noAutofit/>
          </a:bodyPr>
          <a:lstStyle>
            <a:lvl1pPr algn="l">
              <a:defRPr sz="3200" baseline="0"/>
            </a:lvl1pPr>
          </a:lstStyle>
          <a:p>
            <a:pPr rtl="0"/>
            <a:r>
              <a:rPr lang="nl"/>
              <a:t>KLIK OM DE TITEL VAN HET MODEL TE BEWERKEN</a:t>
            </a:r>
          </a:p>
        </p:txBody>
      </p:sp>
      <p:sp>
        <p:nvSpPr>
          <p:cNvPr id="5" name="Tijdelijke aanduiding voor inhoud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 rtlCol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</p:txBody>
      </p:sp>
      <p:sp>
        <p:nvSpPr>
          <p:cNvPr id="6" name="Tijdelijke aanduiding voor inhoud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</p:txBody>
      </p:sp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nl"/>
              <a:t>Presentatietitel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Groot voetgangerskruispunt met één enkele perso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Vrije v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nl"/>
              <a:t>KLIK OM MASTER TITLE STIJL TE BEWERKEN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inhoud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rtlCol="0" anchor="b">
            <a:noAutofit/>
          </a:bodyPr>
          <a:lstStyle>
            <a:lvl1pPr>
              <a:defRPr sz="3200" cap="all" baseline="0"/>
            </a:lvl1pPr>
          </a:lstStyle>
          <a:p>
            <a:pPr rtl="0"/>
            <a:r>
              <a:rPr lang="nl"/>
              <a:t>KLIK OM DE STIJL VAN DE MASTERTITEL TE BEWERKEN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nl"/>
              <a:t>Klik om stijlen van modeltekst te bewerken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2" name="Tijdelijke aanduiding voor voettekst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 rtlCol="0"/>
          <a:lstStyle/>
          <a:p>
            <a:pPr rtl="0"/>
            <a:r>
              <a:rPr lang="nl"/>
              <a:t>Titel van presentatie</a:t>
            </a:r>
          </a:p>
        </p:txBody>
      </p:sp>
      <p:sp>
        <p:nvSpPr>
          <p:cNvPr id="13" name="Tijdelijke aanduiding voor dianumm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rtlCol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nl"/>
              <a:t>KLIK OM DE STIJL VAN DE MASTERTITEL TE BEWERKEN</a:t>
            </a:r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nder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rtlCol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pPr rtl="0"/>
            <a:r>
              <a:rPr lang="nl"/>
              <a:t>KLIK OM DE TITEL VAN HET MODEL TE BEWERKEN</a:t>
            </a:r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nl"/>
              <a:t>Presentatietitel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Afbeelding 36" descr="Een afbeelding met accessoire&#10;&#10;Beschrijving is automatisch gegenereer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Vrije v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rtlCol="0" anchor="b">
            <a:noAutofit/>
          </a:bodyPr>
          <a:lstStyle>
            <a:lvl1pPr>
              <a:defRPr sz="3200" cap="all" baseline="0"/>
            </a:lvl1pPr>
          </a:lstStyle>
          <a:p>
            <a:pPr rtl="0"/>
            <a:r>
              <a:rPr lang="nl"/>
              <a:t>KLIK OM DE STIJL VAN DE MASTERTITEL TE BEWERKEN</a:t>
            </a:r>
          </a:p>
        </p:txBody>
      </p:sp>
      <p:sp>
        <p:nvSpPr>
          <p:cNvPr id="12" name="Subtitel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rije v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5" name="Afbeelding 14" descr="Modern huis met kubusontwerp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rtlCol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pPr rtl="0"/>
            <a:r>
              <a:rPr lang="nl"/>
              <a:t>KLIK OM DE TITELSTIJL VAN HET MODEL TE BEWERKEN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 rtlCol="0"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nl"/>
              <a:t>Titel van presentatie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Tijdelijke aanduiding voor afbeelding 14" descr="Witte moderne architectuur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Tijdelijke aanduiding voor afbeelding 14" descr="Witte moderne architectuur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el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>
            <a:lvl1pPr algn="ctr">
              <a:defRPr sz="4500" cap="all" baseline="0"/>
            </a:lvl1pPr>
          </a:lstStyle>
          <a:p>
            <a:pPr rtl="0"/>
            <a:r>
              <a:rPr lang="nl"/>
              <a:t>KLIK OM DE STIJL VAN DE MASTERTITEL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inhoud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 rtlCol="0">
            <a:noAutofit/>
          </a:bodyPr>
          <a:lstStyle>
            <a:lvl1pPr>
              <a:defRPr sz="3200" baseline="0"/>
            </a:lvl1pPr>
          </a:lstStyle>
          <a:p>
            <a:pPr rtl="0"/>
            <a:r>
              <a:rPr lang="nl"/>
              <a:t>KLIK OM DE STIJL VAN DE MASTERTITEL TE BEWERKEN</a:t>
            </a:r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5" name="Tijdelijke aanduiding voor inhoud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nl"/>
              <a:t>Titel van presentatie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rtlCol="0" anchor="b">
            <a:noAutofit/>
          </a:bodyPr>
          <a:lstStyle>
            <a:lvl1pPr algn="l">
              <a:defRPr sz="3200" baseline="0"/>
            </a:lvl1pPr>
          </a:lstStyle>
          <a:p>
            <a:pPr rtl="0"/>
            <a:r>
              <a:rPr lang="nl"/>
              <a:t>KLIK OM DE TITEL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 rtlCol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</p:txBody>
      </p:sp>
      <p:sp>
        <p:nvSpPr>
          <p:cNvPr id="6" name="Tijdelijke aanduiding voor inhoud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 rtlCol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nl"/>
              <a:t>Presentatietitel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nl"/>
              <a:t>KLIK OM DE TITELSTIJL VAN HET MODEL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nl"/>
              <a:t>KLIK OM TEKSTSTIJLEN VAN MODEL TE BEWERKEN</a:t>
            </a:r>
          </a:p>
          <a:p>
            <a:pPr lvl="1" rtl="0"/>
            <a:r>
              <a:rPr lang="nl"/>
              <a:t>TWEEDE NIVEAU</a:t>
            </a:r>
          </a:p>
          <a:p>
            <a:pPr lvl="2" rtl="0"/>
            <a:r>
              <a:rPr lang="nl"/>
              <a:t>DERDE NIVEAU</a:t>
            </a:r>
          </a:p>
          <a:p>
            <a:pPr lvl="3" rtl="0"/>
            <a:r>
              <a:rPr lang="nl"/>
              <a:t>VIERDE NIVEAU</a:t>
            </a:r>
          </a:p>
          <a:p>
            <a:pPr lvl="4" rtl="0"/>
            <a:r>
              <a:rPr lang="nl"/>
              <a:t>VIJFDE NIVEAU</a:t>
            </a:r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en-US" smtClean="0"/>
              <a:pPr rtl="0"/>
              <a:t>‹#›</a:t>
            </a:fld>
            <a:endParaRPr lang="en-US"/>
          </a:p>
        </p:txBody>
      </p:sp>
      <p:sp>
        <p:nvSpPr>
          <p:cNvPr id="7" name="Tijdelijke aanduiding voor voettekst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nl"/>
              <a:t>Titel van presentatie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7" y="1399032"/>
            <a:ext cx="6757416" cy="3427502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nl-BE"/>
              <a:t>Frank de bank</a:t>
            </a:r>
            <a:br>
              <a:rPr lang="nl-BE"/>
            </a:br>
            <a:r>
              <a:rPr lang="nl-BE" sz="1600"/>
              <a:t>Maarten Marx</a:t>
            </a:r>
            <a:br>
              <a:rPr lang="nl-BE" sz="1600"/>
            </a:br>
            <a:r>
              <a:rPr lang="nl-BE" sz="1600"/>
              <a:t>Lorenzo Miechielsen </a:t>
            </a:r>
            <a:br>
              <a:rPr lang="nl-BE" sz="1600"/>
            </a:br>
            <a:r>
              <a:rPr lang="nl-BE" sz="1600"/>
              <a:t>Filip </a:t>
            </a:r>
            <a:r>
              <a:rPr lang="nl-BE" sz="1600" err="1"/>
              <a:t>Kolb</a:t>
            </a:r>
            <a:br>
              <a:rPr lang="nl-BE" sz="1600"/>
            </a:br>
            <a:r>
              <a:rPr lang="nl-BE" sz="1600" err="1"/>
              <a:t>Egemen</a:t>
            </a:r>
            <a:r>
              <a:rPr lang="nl-BE" sz="1600"/>
              <a:t> </a:t>
            </a:r>
            <a:r>
              <a:rPr lang="nl-BE" sz="1600" err="1"/>
              <a:t>Alkan</a:t>
            </a:r>
            <a:br>
              <a:rPr lang="nl-BE" sz="1600"/>
            </a:br>
            <a:r>
              <a:rPr lang="nl-BE" sz="1600"/>
              <a:t>Mark </a:t>
            </a:r>
            <a:r>
              <a:rPr lang="nl-BE" sz="1600" err="1"/>
              <a:t>Vaikul</a:t>
            </a:r>
            <a:endParaRPr lang="nl"/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rtlCol="0"/>
          <a:lstStyle/>
          <a:p>
            <a:pPr rtl="0"/>
            <a:r>
              <a:rPr lang="nl"/>
              <a:t>Team Benchmark</a:t>
            </a:r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A3B3E-68B1-3CAD-6C2C-E0927D703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CA01857-4FA5-5AA5-0808-86CEFBF5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450" y="2325244"/>
            <a:ext cx="5093208" cy="2189223"/>
          </a:xfrm>
        </p:spPr>
        <p:txBody>
          <a:bodyPr rtlCol="0" anchor="ctr"/>
          <a:lstStyle/>
          <a:p>
            <a:pPr algn="ctr" rtl="0"/>
            <a:r>
              <a:rPr lang="nl"/>
              <a:t>Retrospective</a:t>
            </a:r>
          </a:p>
        </p:txBody>
      </p:sp>
      <p:pic>
        <p:nvPicPr>
          <p:cNvPr id="11268" name="Picture 4" descr="Sprint Retrospective: hoe organiseer je een effectieve vergadering">
            <a:extLst>
              <a:ext uri="{FF2B5EF4-FFF2-40B4-BE49-F238E27FC236}">
                <a16:creationId xmlns:a16="http://schemas.microsoft.com/office/drawing/2014/main" id="{63437178-5739-9D5B-7729-E4E008C3036E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6" r="1940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08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89CD1-A38B-DF50-266D-38CD1A9AC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F3A301-CD22-1B96-3EAD-1ACAD4DE0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Hard </a:t>
            </a:r>
            <a:r>
              <a:rPr lang="fr-FR" err="1"/>
              <a:t>skills</a:t>
            </a:r>
            <a:r>
              <a:rPr lang="fr-FR"/>
              <a:t> </a:t>
            </a:r>
            <a:r>
              <a:rPr lang="fr-FR" err="1"/>
              <a:t>Development</a:t>
            </a:r>
            <a:endParaRPr lang="fr-FR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2E49BF1-17C6-B57D-8CC2-B6398110F5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US" smtClean="0"/>
              <a:pPr rtl="0"/>
              <a:t>11</a:t>
            </a:fld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F1F0964-12CD-D40D-A1B5-D487B0CDE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23" y="2628449"/>
            <a:ext cx="5302045" cy="2783574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A42DA57-7B74-1E5C-237F-33211E011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342" y="2191434"/>
            <a:ext cx="3667432" cy="366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1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BFCAA-EE84-C4FB-7B4A-E1F6B8A33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00423A-5D6F-E5BD-C32F-9AAA9D46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Soft </a:t>
            </a:r>
            <a:r>
              <a:rPr lang="fr-FR" err="1"/>
              <a:t>Skill</a:t>
            </a:r>
            <a:r>
              <a:rPr lang="fr-FR"/>
              <a:t> Development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8132F7-4042-71A8-4256-0358162510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US" smtClean="0"/>
              <a:pPr rtl="0"/>
              <a:t>12</a:t>
            </a:fld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B2AC3AB-74A6-1EC0-909D-67A2D345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97" y="2038212"/>
            <a:ext cx="4054729" cy="2867273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3B7FE2D-164A-72AA-FAE9-E71E8FB0C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2514"/>
            <a:ext cx="5273163" cy="295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47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4B76D-D0AC-9B8A-92EA-1D156CA1C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4C13596-890B-6F4A-3037-B5821F076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450" y="2325244"/>
            <a:ext cx="5093208" cy="2189223"/>
          </a:xfrm>
        </p:spPr>
        <p:txBody>
          <a:bodyPr rtlCol="0" anchor="ctr"/>
          <a:lstStyle/>
          <a:p>
            <a:pPr algn="ctr"/>
            <a:r>
              <a:rPr lang="nl" err="1"/>
              <a:t>Cost</a:t>
            </a:r>
            <a:r>
              <a:rPr lang="nl"/>
              <a:t> Analysis</a:t>
            </a:r>
          </a:p>
        </p:txBody>
      </p:sp>
      <p:pic>
        <p:nvPicPr>
          <p:cNvPr id="8196" name="Picture 4" descr="Cost - Free business icons">
            <a:extLst>
              <a:ext uri="{FF2B5EF4-FFF2-40B4-BE49-F238E27FC236}">
                <a16:creationId xmlns:a16="http://schemas.microsoft.com/office/drawing/2014/main" id="{C9DAFC5D-F9EF-E1B8-E992-0538F3D05EA0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r="748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614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6E24A-C098-674A-D723-E90AFC490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44293-06ED-31AA-7F08-21042F813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Ai </a:t>
            </a:r>
            <a:r>
              <a:rPr lang="fr-FR" err="1"/>
              <a:t>costs</a:t>
            </a:r>
            <a:r>
              <a:rPr lang="fr-FR"/>
              <a:t>: STT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B271221-2B7F-CA32-53E3-547BAA2443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US" smtClean="0"/>
              <a:pPr rtl="0"/>
              <a:t>14</a:t>
            </a:fld>
            <a:endParaRPr lang="en-US"/>
          </a:p>
        </p:txBody>
      </p:sp>
      <p:pic>
        <p:nvPicPr>
          <p:cNvPr id="1026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4E2CFAF7-C5C6-3382-64BB-3FDFB7BC1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0" y="2094271"/>
            <a:ext cx="5531700" cy="267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graph showing the average price of a cloud speech&#10;&#10;AI-generated content may be incorrect.">
            <a:extLst>
              <a:ext uri="{FF2B5EF4-FFF2-40B4-BE49-F238E27FC236}">
                <a16:creationId xmlns:a16="http://schemas.microsoft.com/office/drawing/2014/main" id="{85D05813-D5BD-D587-78F9-C4629209F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116" y="2094271"/>
            <a:ext cx="4600000" cy="290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289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11B69-1ACB-3B1E-F2A3-71FBD76D1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931F9-EF65-AE79-8A04-5F58B029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AI </a:t>
            </a:r>
            <a:r>
              <a:rPr lang="fr-FR" err="1"/>
              <a:t>costs</a:t>
            </a:r>
            <a:r>
              <a:rPr lang="fr-FR"/>
              <a:t>: TTS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CBE22F7-BDD2-6C2B-EEDB-2C012E8C95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US" smtClean="0"/>
              <a:pPr rtl="0"/>
              <a:t>15</a:t>
            </a:fld>
            <a:endParaRPr lang="en-US"/>
          </a:p>
        </p:txBody>
      </p:sp>
      <p:pic>
        <p:nvPicPr>
          <p:cNvPr id="2050" name="Picture 2" descr="A table with a price list&#10;&#10;AI-generated content may be incorrect.">
            <a:extLst>
              <a:ext uri="{FF2B5EF4-FFF2-40B4-BE49-F238E27FC236}">
                <a16:creationId xmlns:a16="http://schemas.microsoft.com/office/drawing/2014/main" id="{C363C2AD-84E0-4863-AF0D-0621267C1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01" y="2383599"/>
            <a:ext cx="6508052" cy="275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 graph of a cloud text-to-speech pricing&#10;&#10;AI-generated content may be incorrect.">
            <a:extLst>
              <a:ext uri="{FF2B5EF4-FFF2-40B4-BE49-F238E27FC236}">
                <a16:creationId xmlns:a16="http://schemas.microsoft.com/office/drawing/2014/main" id="{054155A5-BF45-0C3B-71F2-6456C83EF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653" y="2271026"/>
            <a:ext cx="4612263" cy="297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99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F7974-CB5E-5F38-8372-C2E9CAC86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B82E30-D30D-6965-50C9-FE10AA7A5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AI </a:t>
            </a:r>
            <a:r>
              <a:rPr lang="fr-FR" err="1"/>
              <a:t>cost</a:t>
            </a:r>
            <a:r>
              <a:rPr lang="fr-FR"/>
              <a:t>: Gemini LLM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CC21FE8-99D5-329D-02A6-C690D6BFF6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US" smtClean="0"/>
              <a:pPr rtl="0"/>
              <a:t>16</a:t>
            </a:fld>
            <a:endParaRPr lang="en-US"/>
          </a:p>
        </p:txBody>
      </p:sp>
      <p:pic>
        <p:nvPicPr>
          <p:cNvPr id="3074" name="Picture 2" descr="A screenshot of a screen&#10;&#10;AI-generated content may be incorrect.">
            <a:extLst>
              <a:ext uri="{FF2B5EF4-FFF2-40B4-BE49-F238E27FC236}">
                <a16:creationId xmlns:a16="http://schemas.microsoft.com/office/drawing/2014/main" id="{13F3AE20-C5FD-08D8-06A4-FCD80CED2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735" y="2189481"/>
            <a:ext cx="4897265" cy="353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graph showing a line&#10;&#10;AI-generated content may be incorrect.">
            <a:extLst>
              <a:ext uri="{FF2B5EF4-FFF2-40B4-BE49-F238E27FC236}">
                <a16:creationId xmlns:a16="http://schemas.microsoft.com/office/drawing/2014/main" id="{25AD6077-7837-429E-2674-E544EB855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89481"/>
            <a:ext cx="5151823" cy="330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175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6DC1F-5F78-F266-5E2B-67F6EF910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BA00FB-9588-ACE0-13B9-5F0120FF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Infra </a:t>
            </a:r>
            <a:r>
              <a:rPr lang="fr-FR" err="1"/>
              <a:t>costs</a:t>
            </a:r>
            <a:r>
              <a:rPr lang="fr-FR"/>
              <a:t>: </a:t>
            </a:r>
            <a:r>
              <a:rPr lang="fr-FR" err="1"/>
              <a:t>Contrainer</a:t>
            </a:r>
            <a:r>
              <a:rPr lang="fr-FR"/>
              <a:t> apps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3817135-D099-4BCE-EC5A-BB053108FB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US" smtClean="0"/>
              <a:pPr rtl="0"/>
              <a:t>17</a:t>
            </a:fld>
            <a:endParaRPr lang="en-US"/>
          </a:p>
        </p:txBody>
      </p:sp>
      <p:pic>
        <p:nvPicPr>
          <p:cNvPr id="5122" name="Picture 2" descr="A graph with a purple line&#10;&#10;AI-generated content may be incorrect.">
            <a:extLst>
              <a:ext uri="{FF2B5EF4-FFF2-40B4-BE49-F238E27FC236}">
                <a16:creationId xmlns:a16="http://schemas.microsoft.com/office/drawing/2014/main" id="{D09EF54C-F2AE-712F-0D6D-492753330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08"/>
          <a:stretch/>
        </p:blipFill>
        <p:spPr bwMode="auto">
          <a:xfrm>
            <a:off x="776596" y="3102473"/>
            <a:ext cx="5629275" cy="118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Uitvoerafbeelding">
            <a:extLst>
              <a:ext uri="{FF2B5EF4-FFF2-40B4-BE49-F238E27FC236}">
                <a16:creationId xmlns:a16="http://schemas.microsoft.com/office/drawing/2014/main" id="{D2B22B33-2D26-E5A4-1843-CEA2CD050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226" y="1925527"/>
            <a:ext cx="5134130" cy="35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840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8C1F0-03DE-AFFF-E128-6F999D2DC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AD076-8A3E-25E1-CC72-D67DE4B5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Infra </a:t>
            </a:r>
            <a:r>
              <a:rPr lang="fr-FR" err="1"/>
              <a:t>costs</a:t>
            </a:r>
            <a:r>
              <a:rPr lang="fr-FR"/>
              <a:t>: </a:t>
            </a:r>
            <a:r>
              <a:rPr lang="fr-FR" err="1"/>
              <a:t>Database</a:t>
            </a:r>
            <a:endParaRPr lang="fr-FR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7E2419A-F77C-3AB7-87FC-4FD9C836CA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US" smtClean="0"/>
              <a:pPr rtl="0"/>
              <a:t>18</a:t>
            </a:fld>
            <a:endParaRPr lang="en-US"/>
          </a:p>
        </p:txBody>
      </p:sp>
      <p:pic>
        <p:nvPicPr>
          <p:cNvPr id="3" name="Tijdelijke aanduiding voor inhoud 6">
            <a:extLst>
              <a:ext uri="{FF2B5EF4-FFF2-40B4-BE49-F238E27FC236}">
                <a16:creationId xmlns:a16="http://schemas.microsoft.com/office/drawing/2014/main" id="{849A29C9-3584-4144-4285-0F42C3E25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06" y="3119437"/>
            <a:ext cx="1390650" cy="619125"/>
          </a:xfrm>
          <a:prstGeom prst="rect">
            <a:avLst/>
          </a:prstGeom>
          <a:noFill/>
        </p:spPr>
      </p:pic>
      <p:pic>
        <p:nvPicPr>
          <p:cNvPr id="5" name="Picture 2" descr="Uitvoerafbeelding">
            <a:extLst>
              <a:ext uri="{FF2B5EF4-FFF2-40B4-BE49-F238E27FC236}">
                <a16:creationId xmlns:a16="http://schemas.microsoft.com/office/drawing/2014/main" id="{EC088C83-151B-7990-84D8-52B661835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25174"/>
            <a:ext cx="5137150" cy="293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635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1BA8B96-A97F-34F3-6F87-24039CBE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365760"/>
            <a:ext cx="10085832" cy="978408"/>
          </a:xfrm>
        </p:spPr>
        <p:txBody>
          <a:bodyPr rtlCol="0"/>
          <a:lstStyle/>
          <a:p>
            <a:pPr rtl="0"/>
            <a:r>
              <a:rPr lang="nl"/>
              <a:t>Conclusion</a:t>
            </a:r>
          </a:p>
        </p:txBody>
      </p:sp>
      <p:pic>
        <p:nvPicPr>
          <p:cNvPr id="32" name="Tijdelijke aanduiding voor afbeelding 31" descr="Close-up van wolkenkrabbers">
            <a:extLst>
              <a:ext uri="{FF2B5EF4-FFF2-40B4-BE49-F238E27FC236}">
                <a16:creationId xmlns:a16="http://schemas.microsoft.com/office/drawing/2014/main" id="{24A9B74D-E2A1-3529-BC0C-6F3E582BA9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2" b="52"/>
          <a:stretch/>
        </p:blipFill>
        <p:spPr>
          <a:xfrm>
            <a:off x="6812280" y="4242816"/>
            <a:ext cx="4123944" cy="2615184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4F1F300-07D0-6B39-2D9D-ACA25BCE9EC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 rot="16200000">
            <a:off x="11716512" y="6382510"/>
            <a:ext cx="566928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19</a:t>
            </a:fld>
            <a:endParaRPr lang="en-US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45A16232-26A5-5976-4EB0-BDA2944D3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870445" y="2819362"/>
            <a:ext cx="1088802" cy="698848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7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6D4F54-DA82-4616-5B86-91637316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20" y="638594"/>
            <a:ext cx="5029200" cy="2157984"/>
          </a:xfrm>
        </p:spPr>
        <p:txBody>
          <a:bodyPr rtlCol="0"/>
          <a:lstStyle/>
          <a:p>
            <a:pPr rtl="0"/>
            <a:r>
              <a:rPr lang="nl"/>
              <a:t>Summary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D44FF4F-87AF-081C-2A21-97173EE4A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054" y="2800015"/>
            <a:ext cx="4834517" cy="3108960"/>
          </a:xfr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nl"/>
              <a:t>Introduction</a:t>
            </a:r>
          </a:p>
          <a:p>
            <a:pPr rtl="0"/>
            <a:r>
              <a:rPr lang="nl"/>
              <a:t>What &amp; How?</a:t>
            </a:r>
          </a:p>
          <a:p>
            <a:pPr rtl="0"/>
            <a:r>
              <a:rPr lang="nl"/>
              <a:t>Live Demo</a:t>
            </a:r>
          </a:p>
          <a:p>
            <a:pPr rtl="0"/>
            <a:r>
              <a:rPr lang="nl"/>
              <a:t>Strong points &amp; improvements</a:t>
            </a:r>
          </a:p>
          <a:p>
            <a:pPr rtl="0"/>
            <a:r>
              <a:rPr lang="nl"/>
              <a:t>Retrospective</a:t>
            </a:r>
          </a:p>
          <a:p>
            <a:r>
              <a:rPr lang="nl" err="1"/>
              <a:t>Cost</a:t>
            </a:r>
            <a:r>
              <a:rPr lang="nl"/>
              <a:t> Analysis</a:t>
            </a:r>
          </a:p>
          <a:p>
            <a:pPr rtl="0"/>
            <a:r>
              <a:rPr lang="nl"/>
              <a:t>Conclusion</a:t>
            </a:r>
          </a:p>
          <a:p>
            <a:pPr rtl="0"/>
            <a:endParaRPr lang="en-US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D6B33E9-5728-FA5C-0AC2-27407C4E7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1720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59FDBA0D-C717-B16D-F1F6-BA5D8E09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7D090D43-FD3C-82CE-3706-B447C067F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16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7570" y="752096"/>
            <a:ext cx="3834843" cy="591580"/>
          </a:xfrm>
        </p:spPr>
        <p:txBody>
          <a:bodyPr rtlCol="0"/>
          <a:lstStyle/>
          <a:p>
            <a:pPr rtl="0"/>
            <a:r>
              <a:rPr lang="nl"/>
              <a:t>Questions?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7B58B24-1CDB-AB66-1F9E-A674C1F6A40B}"/>
              </a:ext>
            </a:extLst>
          </p:cNvPr>
          <p:cNvSpPr txBox="1"/>
          <p:nvPr/>
        </p:nvSpPr>
        <p:spPr>
          <a:xfrm>
            <a:off x="3687097" y="1074925"/>
            <a:ext cx="240890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400" b="1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8CA0173-29FD-AFA2-C4D4-F4CAD9BF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450" y="2325244"/>
            <a:ext cx="5093208" cy="2189223"/>
          </a:xfrm>
        </p:spPr>
        <p:txBody>
          <a:bodyPr rtlCol="0" anchor="ctr"/>
          <a:lstStyle/>
          <a:p>
            <a:pPr algn="ctr" rtl="0"/>
            <a:r>
              <a:rPr lang="nl"/>
              <a:t>Introduction</a:t>
            </a:r>
          </a:p>
        </p:txBody>
      </p:sp>
      <p:pic>
        <p:nvPicPr>
          <p:cNvPr id="1026" name="Picture 2" descr="Afbeelding met hemel, buitenshuis, kleding, persoon&#10;&#10;Automatisch gegenereerde beschrijving">
            <a:extLst>
              <a:ext uri="{FF2B5EF4-FFF2-40B4-BE49-F238E27FC236}">
                <a16:creationId xmlns:a16="http://schemas.microsoft.com/office/drawing/2014/main" id="{19984F87-148C-BCB9-7014-4D09BE555C0D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1" r="1811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DD0FF6-26C4-C4F8-EC70-AA2D64DF2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Introduction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59AB5AE-A095-D6FB-5FEE-232A8A6AD7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US" smtClean="0"/>
              <a:pPr rtl="0"/>
              <a:t>4</a:t>
            </a:fld>
            <a:endParaRPr lang="en-US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9B5D7CDA-EA96-9184-9891-98EA98111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31" y="2066925"/>
            <a:ext cx="285750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FCBF64E-DF28-1FD9-4543-23F766943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19" y="2066925"/>
            <a:ext cx="32956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53431038-7A3A-7065-C2DC-BB092C27D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708" y="3747894"/>
            <a:ext cx="38100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8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42F58-F924-DC84-0D19-F127F2F80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9BA75D5-548F-4A73-D2BA-AF6C8B6E4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450" y="2325244"/>
            <a:ext cx="5093208" cy="2189223"/>
          </a:xfrm>
        </p:spPr>
        <p:txBody>
          <a:bodyPr rtlCol="0" anchor="ctr"/>
          <a:lstStyle/>
          <a:p>
            <a:pPr algn="ctr" rtl="0"/>
            <a:r>
              <a:rPr lang="nl"/>
              <a:t>Proof of concept</a:t>
            </a:r>
          </a:p>
        </p:txBody>
      </p:sp>
      <p:pic>
        <p:nvPicPr>
          <p:cNvPr id="9218" name="Picture 2" descr="Proof of concept - Free education icons">
            <a:extLst>
              <a:ext uri="{FF2B5EF4-FFF2-40B4-BE49-F238E27FC236}">
                <a16:creationId xmlns:a16="http://schemas.microsoft.com/office/drawing/2014/main" id="{EAFA1E39-9632-9A3B-53D9-B1846C03B875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r="748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496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19647-1015-F3D8-2374-B4B1E5CB2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ECCB6-54D8-AF22-D982-DC7D837AE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What</a:t>
            </a:r>
            <a:r>
              <a:rPr lang="fr-FR"/>
              <a:t> &amp; how?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72970B4-4DD9-5977-1163-FEFFFFF7A5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US" smtClean="0"/>
              <a:pPr rtl="0"/>
              <a:t>6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672E496-61D6-B353-9FA5-5E8757C02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92" y="1805477"/>
            <a:ext cx="4658967" cy="1992800"/>
          </a:xfrm>
          <a:prstGeom prst="rect">
            <a:avLst/>
          </a:prstGeom>
          <a:noFill/>
          <a:effectLst>
            <a:outerShdw blurRad="50800" dist="50800" dir="5400000" sx="50000" sy="5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CB620D5-090D-EE83-8998-0DD7C70A9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196" y="1805477"/>
            <a:ext cx="3046945" cy="1986608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E2A636FB-5E02-C326-1FD9-80D48FF57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528" y="3922500"/>
            <a:ext cx="4893547" cy="27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50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F8C97-4FB4-766C-2AE1-719AC7973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D9B8F-704D-D56C-FA2D-268C385F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Live </a:t>
            </a:r>
            <a:r>
              <a:rPr lang="fr-FR" err="1"/>
              <a:t>demo</a:t>
            </a:r>
            <a:endParaRPr lang="fr-FR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40F1D98-2543-BED9-5A50-4A204AE0A3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US" smtClean="0"/>
              <a:pPr rtl="0"/>
              <a:t>7</a:t>
            </a:fld>
            <a:endParaRPr lang="en-US"/>
          </a:p>
        </p:txBody>
      </p:sp>
      <p:pic>
        <p:nvPicPr>
          <p:cNvPr id="10242" name="Picture 2" descr="Live Demo Vector Images (86)">
            <a:extLst>
              <a:ext uri="{FF2B5EF4-FFF2-40B4-BE49-F238E27FC236}">
                <a16:creationId xmlns:a16="http://schemas.microsoft.com/office/drawing/2014/main" id="{7B239104-6811-A86A-4081-C7A1557A6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866" y="1490472"/>
            <a:ext cx="4795683" cy="479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651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0B71F-D77B-6A80-BD03-7F8101D44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BDBA8-7B61-F0C6-7CFE-33C0E6F0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Strong points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A90ED26-640C-E752-CFF4-1740CDFC69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US" smtClean="0"/>
              <a:pPr rtl="0"/>
              <a:t>8</a:t>
            </a:fld>
            <a:endParaRPr lang="en-US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5A7ABA18-6F5E-B5E8-70E1-1D47D865280A}"/>
              </a:ext>
            </a:extLst>
          </p:cNvPr>
          <p:cNvSpPr txBox="1"/>
          <p:nvPr/>
        </p:nvSpPr>
        <p:spPr>
          <a:xfrm>
            <a:off x="846398" y="2040465"/>
            <a:ext cx="341339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nl-NL"/>
              <a:t>LLM</a:t>
            </a:r>
          </a:p>
          <a:p>
            <a:pPr marL="285750" indent="-285750">
              <a:buFont typeface="Arial"/>
              <a:buChar char="•"/>
            </a:pPr>
            <a:r>
              <a:rPr lang="nl-NL" err="1"/>
              <a:t>Emotion</a:t>
            </a:r>
            <a:r>
              <a:rPr lang="nl-NL"/>
              <a:t> </a:t>
            </a:r>
            <a:r>
              <a:rPr lang="nl-NL" err="1"/>
              <a:t>detection</a:t>
            </a:r>
          </a:p>
          <a:p>
            <a:pPr marL="285750" indent="-285750">
              <a:buFont typeface="Arial"/>
              <a:buChar char="•"/>
            </a:pPr>
            <a:r>
              <a:rPr lang="nl-NL"/>
              <a:t>User </a:t>
            </a:r>
            <a:r>
              <a:rPr lang="nl-NL" err="1"/>
              <a:t>friendly</a:t>
            </a:r>
            <a:endParaRPr lang="nl-NL"/>
          </a:p>
          <a:p>
            <a:pPr marL="285750" indent="-285750">
              <a:buFont typeface="Arial"/>
              <a:buChar char="•"/>
            </a:pPr>
            <a:r>
              <a:rPr lang="nl-NL" err="1"/>
              <a:t>Good</a:t>
            </a:r>
            <a:r>
              <a:rPr lang="nl-NL"/>
              <a:t> </a:t>
            </a:r>
            <a:r>
              <a:rPr lang="nl-NL" err="1"/>
              <a:t>overview</a:t>
            </a:r>
            <a:r>
              <a:rPr lang="nl-NL"/>
              <a:t> of data</a:t>
            </a:r>
          </a:p>
        </p:txBody>
      </p:sp>
    </p:spTree>
    <p:extLst>
      <p:ext uri="{BB962C8B-B14F-4D97-AF65-F5344CB8AC3E}">
        <p14:creationId xmlns:p14="http://schemas.microsoft.com/office/powerpoint/2010/main" val="165197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C9C7A-B814-D875-3A43-D5E5D8F95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A08BD-1B8E-C33F-4C18-15FB8CCB4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Points of </a:t>
            </a:r>
            <a:r>
              <a:rPr lang="fr-FR" err="1"/>
              <a:t>improvement</a:t>
            </a:r>
            <a:endParaRPr lang="fr-FR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259AE95-0AA4-2A70-598C-1453C00686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US" smtClean="0"/>
              <a:pPr rtl="0"/>
              <a:t>9</a:t>
            </a:fld>
            <a:endParaRPr lang="en-US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A22F4E4A-D051-416C-3217-92969A2C583E}"/>
              </a:ext>
            </a:extLst>
          </p:cNvPr>
          <p:cNvSpPr txBox="1"/>
          <p:nvPr/>
        </p:nvSpPr>
        <p:spPr>
          <a:xfrm>
            <a:off x="855091" y="2135465"/>
            <a:ext cx="496293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/>
              <a:t>API Security</a:t>
            </a:r>
          </a:p>
          <a:p>
            <a:pPr marL="285750" indent="-285750">
              <a:buFont typeface="Arial"/>
              <a:buChar char="•"/>
            </a:pPr>
            <a:r>
              <a:rPr lang="nl-NL"/>
              <a:t>Voice </a:t>
            </a:r>
            <a:r>
              <a:rPr lang="nl-NL" err="1"/>
              <a:t>recognition</a:t>
            </a:r>
          </a:p>
          <a:p>
            <a:pPr marL="285750" indent="-285750">
              <a:buFont typeface="Arial"/>
              <a:buChar char="•"/>
            </a:pPr>
            <a:r>
              <a:rPr lang="nl-NL"/>
              <a:t>Automation (on </a:t>
            </a:r>
            <a:r>
              <a:rPr lang="nl-NL" err="1"/>
              <a:t>and</a:t>
            </a:r>
            <a:r>
              <a:rPr lang="nl-NL"/>
              <a:t> off </a:t>
            </a:r>
            <a:r>
              <a:rPr lang="nl-NL" err="1"/>
              <a:t>for</a:t>
            </a:r>
            <a:r>
              <a:rPr lang="nl-NL"/>
              <a:t> microcontroller)</a:t>
            </a:r>
          </a:p>
        </p:txBody>
      </p:sp>
    </p:spTree>
    <p:extLst>
      <p:ext uri="{BB962C8B-B14F-4D97-AF65-F5344CB8AC3E}">
        <p14:creationId xmlns:p14="http://schemas.microsoft.com/office/powerpoint/2010/main" val="902237519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" id="{8A7BD393-EBBB-4AC4-ABC1-2BFE2C979E47}" vid="{6FB2E7F0-7627-4D24-AB12-2F0B42BE93FE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D4D42E-C7BD-4080-9A83-56BA58F91A94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CD1C4F3-182B-4FFD-86F3-85933C0520B9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Lichte, modernistische presentatie</Template>
  <Application>Microsoft Office PowerPoint</Application>
  <PresentationFormat>Widescreen</PresentationFormat>
  <Slides>20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Aangepast</vt:lpstr>
      <vt:lpstr>Frank de bank Maarten Marx Lorenzo Miechielsen  Filip Kolb Egemen Alkan Mark Vaikul</vt:lpstr>
      <vt:lpstr>Summary</vt:lpstr>
      <vt:lpstr>Introduction</vt:lpstr>
      <vt:lpstr>Introduction</vt:lpstr>
      <vt:lpstr>Proof of concept</vt:lpstr>
      <vt:lpstr>What &amp; how?</vt:lpstr>
      <vt:lpstr>Live demo</vt:lpstr>
      <vt:lpstr>Strong points</vt:lpstr>
      <vt:lpstr>Points of improvement</vt:lpstr>
      <vt:lpstr>Retrospective</vt:lpstr>
      <vt:lpstr>Hard skills Development</vt:lpstr>
      <vt:lpstr>Soft Skill Development</vt:lpstr>
      <vt:lpstr>Cost Analysis</vt:lpstr>
      <vt:lpstr>Ai costs: STT</vt:lpstr>
      <vt:lpstr>AI costs: TTS</vt:lpstr>
      <vt:lpstr>AI cost: Gemini LLM</vt:lpstr>
      <vt:lpstr>Infra costs: Contrainer apps</vt:lpstr>
      <vt:lpstr>Infra costs: Database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lorenzo miechielsen</dc:creator>
  <cp:revision>1</cp:revision>
  <dcterms:created xsi:type="dcterms:W3CDTF">2025-02-17T12:30:01Z</dcterms:created>
  <dcterms:modified xsi:type="dcterms:W3CDTF">2025-02-17T18:53:25Z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c337be75-dfbb-4261-9834-ac247c7dde13_Enabled">
    <vt:lpwstr>true</vt:lpwstr>
  </property>
  <property fmtid="{D5CDD505-2E9C-101B-9397-08002B2CF9AE}" pid="5" name="MSIP_Label_c337be75-dfbb-4261-9834-ac247c7dde13_SetDate">
    <vt:lpwstr>2025-02-17T16:58:37Z</vt:lpwstr>
  </property>
  <property fmtid="{D5CDD505-2E9C-101B-9397-08002B2CF9AE}" pid="6" name="MSIP_Label_c337be75-dfbb-4261-9834-ac247c7dde13_Method">
    <vt:lpwstr>Standard</vt:lpwstr>
  </property>
  <property fmtid="{D5CDD505-2E9C-101B-9397-08002B2CF9AE}" pid="7" name="MSIP_Label_c337be75-dfbb-4261-9834-ac247c7dde13_Name">
    <vt:lpwstr>Algemeen</vt:lpwstr>
  </property>
  <property fmtid="{D5CDD505-2E9C-101B-9397-08002B2CF9AE}" pid="8" name="MSIP_Label_c337be75-dfbb-4261-9834-ac247c7dde13_SiteId">
    <vt:lpwstr>77d33cc5-c9b4-4766-95c7-ed5b515e1cce</vt:lpwstr>
  </property>
  <property fmtid="{D5CDD505-2E9C-101B-9397-08002B2CF9AE}" pid="9" name="MSIP_Label_c337be75-dfbb-4261-9834-ac247c7dde13_ActionId">
    <vt:lpwstr>3ff75b4d-4b24-4189-9c50-49607bc9a336</vt:lpwstr>
  </property>
  <property fmtid="{D5CDD505-2E9C-101B-9397-08002B2CF9AE}" pid="10" name="MSIP_Label_c337be75-dfbb-4261-9834-ac247c7dde13_ContentBits">
    <vt:lpwstr>0</vt:lpwstr>
  </property>
  <property fmtid="{D5CDD505-2E9C-101B-9397-08002B2CF9AE}" pid="11" name="MSIP_Label_c337be75-dfbb-4261-9834-ac247c7dde13_Tag">
    <vt:lpwstr>10, 3, 0, 1</vt:lpwstr>
  </property>
</Properties>
</file>